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300" r:id="rId4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325" autoAdjust="0"/>
  </p:normalViewPr>
  <p:slideViewPr>
    <p:cSldViewPr snapToGrid="0">
      <p:cViewPr varScale="1">
        <p:scale>
          <a:sx n="47" d="100"/>
          <a:sy n="47" d="100"/>
        </p:scale>
        <p:origin x="139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74883-4628-44A3-8883-69A66BBBB0D4}" type="datetimeFigureOut">
              <a:rPr lang="it-IT" smtClean="0"/>
              <a:t>09/10/2015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6F971-0CDC-4907-A52E-69E5178C192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1274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6F971-0CDC-4907-A52E-69E5178C1928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7852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6F971-0CDC-4907-A52E-69E5178C1928}" type="slidenum">
              <a:rPr lang="it-IT" smtClean="0"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4947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6568-6510-40E1-B6BC-5F4759423347}" type="datetimeFigureOut">
              <a:rPr lang="it-IT" smtClean="0"/>
              <a:t>09/10/2015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88D2-7D4B-4089-9271-A90B839258F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5771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16568-6510-40E1-B6BC-5F4759423347}" type="datetimeFigureOut">
              <a:rPr lang="it-IT" smtClean="0"/>
              <a:t>09/10/2015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588D2-7D4B-4089-9271-A90B839258F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331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2800" smtClean="0">
                <a:solidFill>
                  <a:schemeClr val="bg1"/>
                </a:solidFill>
              </a:rPr>
              <a:t>Erica Barone</a:t>
            </a:r>
            <a:br>
              <a:rPr lang="en-US" sz="2800" smtClean="0">
                <a:solidFill>
                  <a:schemeClr val="bg1"/>
                </a:solidFill>
              </a:rPr>
            </a:br>
            <a:r>
              <a:rPr lang="en-US" sz="2800" i="1" smtClean="0">
                <a:solidFill>
                  <a:schemeClr val="bg1"/>
                </a:solidFill>
              </a:rPr>
              <a:t>Technical Evangelist – Windows &amp; IoT</a:t>
            </a:r>
            <a:br>
              <a:rPr lang="en-US" sz="2800" i="1" smtClean="0">
                <a:solidFill>
                  <a:schemeClr val="bg1"/>
                </a:solidFill>
              </a:rPr>
            </a:br>
            <a:r>
              <a:rPr lang="en-US" sz="2800" smtClean="0">
                <a:solidFill>
                  <a:schemeClr val="bg1"/>
                </a:solidFill>
              </a:rPr>
              <a:t>      @_ericabarone</a:t>
            </a:r>
            <a:br>
              <a:rPr lang="en-US" sz="2800" smtClean="0">
                <a:solidFill>
                  <a:schemeClr val="bg1"/>
                </a:solidFill>
              </a:rPr>
            </a:br>
            <a:r>
              <a:rPr lang="en-US" sz="2800" smtClean="0">
                <a:solidFill>
                  <a:schemeClr val="bg1"/>
                </a:solidFill>
              </a:rPr>
              <a:t>       erica.barone@microsoft.com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2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Microsoft Azure IoT services</a:t>
            </a:r>
            <a:br>
              <a:rPr lang="en-US" smtClean="0"/>
            </a:br>
            <a:endParaRPr lang="en-US" sz="3529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21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89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8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mtClean="0"/>
              <a:t>Introducing</a:t>
            </a:r>
            <a:r>
              <a:rPr lang="en-US" sz="4400" baseline="0" smtClean="0"/>
              <a:t> Azure Event Hubs</a:t>
            </a:r>
            <a:endParaRPr lang="en-US" sz="44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8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2"/>
                </a:solidFill>
              </a:rPr>
              <a:t>Partitions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3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2"/>
                </a:solidFill>
              </a:rPr>
              <a:t>Throughput Units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2"/>
                </a:solidFill>
              </a:rPr>
              <a:t>Publishers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86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2"/>
                </a:solidFill>
              </a:rPr>
              <a:t>Consumer</a:t>
            </a:r>
            <a:r>
              <a:rPr lang="en-US" baseline="0" smtClean="0">
                <a:solidFill>
                  <a:schemeClr val="tx2"/>
                </a:solidFill>
              </a:rPr>
              <a:t> Groups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0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smtClean="0">
                <a:solidFill>
                  <a:schemeClr val="tx2"/>
                </a:solidFill>
              </a:rPr>
              <a:t>Consumers</a:t>
            </a:r>
            <a:endParaRPr lang="en-US" sz="4800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7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38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Azure Event Hubs Native Integrations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29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0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29" spc="0" smtClean="0"/>
              <a:t>Stream Analytics: Application Components</a:t>
            </a:r>
            <a:endParaRPr lang="en-US" sz="3529" spc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56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29" smtClean="0"/>
              <a:t>Query Overview</a:t>
            </a:r>
            <a:endParaRPr lang="en-US" sz="3529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23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29" smtClean="0"/>
              <a:t>Query Language - Overview</a:t>
            </a:r>
            <a:endParaRPr lang="en-US" sz="3529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6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29" b="1" spc="0" smtClean="0">
                <a:solidFill>
                  <a:schemeClr val="tx1"/>
                </a:solidFill>
                <a:ea typeface="+mj-ea"/>
                <a:cs typeface="+mj-cs"/>
              </a:rPr>
              <a:t>Windowing</a:t>
            </a:r>
            <a:r>
              <a:rPr lang="en-US" sz="3529" spc="0" smtClean="0"/>
              <a:t> </a:t>
            </a:r>
            <a:r>
              <a:rPr lang="en-US" sz="3529" b="1" spc="0" smtClean="0">
                <a:solidFill>
                  <a:schemeClr val="tx1"/>
                </a:solidFill>
                <a:ea typeface="+mj-ea"/>
                <a:cs typeface="+mj-cs"/>
              </a:rPr>
              <a:t>Concepts</a:t>
            </a:r>
            <a:endParaRPr lang="en-US" sz="3529" b="1" spc="0" dirty="0">
              <a:solidFill>
                <a:schemeClr val="tx1"/>
              </a:solidFill>
              <a:ea typeface="+mj-ea"/>
              <a:cs typeface="+mj-cs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49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29" b="1" spc="0" smtClean="0">
                <a:solidFill>
                  <a:schemeClr val="tx1"/>
                </a:solidFill>
                <a:ea typeface="+mj-ea"/>
                <a:cs typeface="+mj-cs"/>
              </a:rPr>
              <a:t>Tumbling Window</a:t>
            </a:r>
            <a:endParaRPr lang="en-US" sz="3529" b="1" spc="0" dirty="0">
              <a:solidFill>
                <a:schemeClr val="tx1"/>
              </a:solidFill>
              <a:ea typeface="+mj-ea"/>
              <a:cs typeface="+mj-cs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1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mtClean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rPr>
              <a:t>PowerBI</a:t>
            </a:r>
            <a:r>
              <a:rPr lang="en-US" smtClean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rPr>
              <a:t/>
            </a:r>
            <a:br>
              <a:rPr lang="en-US" smtClean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rPr>
            </a:br>
            <a:r>
              <a:rPr lang="en-US" smtClean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rPr>
              <a:t>See all your data in a single pane of glass</a:t>
            </a:r>
            <a:r>
              <a:rPr lang="en-US" smtClean="0"/>
              <a:t/>
            </a:r>
            <a:br>
              <a:rPr lang="en-US" smtClean="0"/>
            </a:br>
            <a:r>
              <a:rPr lang="en-US" sz="3527" smtClean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</a:rPr>
              <a:t>Live dashboards and interactive reports</a:t>
            </a:r>
            <a:endParaRPr lang="en-US" sz="3527" dirty="0">
              <a:gradFill>
                <a:gsLst>
                  <a:gs pos="0">
                    <a:schemeClr val="tx2"/>
                  </a:gs>
                  <a:gs pos="100000">
                    <a:schemeClr val="tx2"/>
                  </a:gs>
                </a:gsLst>
                <a:lin ang="5400000" scaled="1"/>
              </a:gra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02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97" smtClean="0"/>
              <a:t>Visualize your data in new ways</a:t>
            </a:r>
            <a:br>
              <a:rPr lang="en-US" sz="5097" smtClean="0"/>
            </a:br>
            <a:r>
              <a:rPr lang="en-US" sz="3527" smtClean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</a:rPr>
              <a:t>New Power BI Visualizations</a:t>
            </a:r>
            <a:endParaRPr lang="en-US" sz="3527" dirty="0">
              <a:gradFill>
                <a:gsLst>
                  <a:gs pos="0">
                    <a:schemeClr val="tx2"/>
                  </a:gs>
                  <a:gs pos="100000">
                    <a:schemeClr val="tx2"/>
                  </a:gs>
                </a:gsLst>
                <a:lin ang="5400000" scaled="1"/>
              </a:gra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0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rPr>
              <a:t>Ask questions of your data</a:t>
            </a:r>
            <a:r>
              <a:rPr lang="en-US" smtClean="0"/>
              <a:t/>
            </a:r>
            <a:br>
              <a:rPr lang="en-US" smtClean="0"/>
            </a:br>
            <a:r>
              <a:rPr lang="en-US" sz="3527" smtClean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</a:rPr>
              <a:t>Natural Language Query</a:t>
            </a:r>
            <a:endParaRPr lang="en-US" sz="3527" dirty="0">
              <a:gradFill>
                <a:gsLst>
                  <a:gs pos="0">
                    <a:schemeClr val="tx2"/>
                  </a:gs>
                  <a:gs pos="100000">
                    <a:schemeClr val="tx2"/>
                  </a:gs>
                </a:gsLst>
                <a:lin ang="5400000" scaled="1"/>
              </a:gra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44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705" spc="0" smtClean="0"/>
              <a:t>The need for real-time processing</a:t>
            </a:r>
            <a:endParaRPr lang="en-US" sz="4705" spc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44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1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Azure IoT Suite </a:t>
            </a:r>
            <a:endParaRPr lang="en-US" sz="3598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5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IoT projects can be complex</a:t>
            </a:r>
            <a:endParaRPr lang="en-US" sz="3598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29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Microsoft Azure IoT Suite</a:t>
            </a:r>
            <a:endParaRPr lang="en-US" sz="3598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13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mtClean="0">
                <a:solidFill>
                  <a:schemeClr val="tx1"/>
                </a:solidFill>
              </a:rPr>
              <a:t>Capture and analyze untapped data to transform your business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9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mtClean="0">
                <a:solidFill>
                  <a:schemeClr val="tx1"/>
                </a:solidFill>
              </a:rPr>
              <a:t>Accelerate time to value with preconfigured solutions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30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50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mtClean="0">
                <a:solidFill>
                  <a:schemeClr val="tx1"/>
                </a:solidFill>
              </a:rPr>
              <a:t>What you get with remote monitoring preconfigured solution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47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7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IoT overview</a:t>
            </a:r>
            <a:endParaRPr lang="it-IT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64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26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8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>
                <a:gradFill>
                  <a:gsLst>
                    <a:gs pos="1250">
                      <a:srgbClr val="404040"/>
                    </a:gs>
                    <a:gs pos="100000">
                      <a:srgbClr val="404040"/>
                    </a:gs>
                  </a:gsLst>
                  <a:lin ang="5400000" scaled="0"/>
                </a:gradFill>
              </a:rPr>
              <a:t>IoT Device &amp; Cloud Patterns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5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>
                <a:gradFill>
                  <a:gsLst>
                    <a:gs pos="1250">
                      <a:srgbClr val="404040"/>
                    </a:gs>
                    <a:gs pos="100000">
                      <a:srgbClr val="404040"/>
                    </a:gs>
                  </a:gsLst>
                  <a:lin ang="5400000" scaled="0"/>
                </a:gradFill>
              </a:rPr>
              <a:t>IoT Device &amp; Cloud Patterns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21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>
                <a:gradFill>
                  <a:gsLst>
                    <a:gs pos="1250">
                      <a:srgbClr val="404040"/>
                    </a:gs>
                    <a:gs pos="100000">
                      <a:srgbClr val="404040"/>
                    </a:gs>
                  </a:gsLst>
                  <a:lin ang="5400000" scaled="0"/>
                </a:gradFill>
              </a:rPr>
              <a:t>IoT Device &amp; Cloud Patterns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7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110</Words>
  <Application>Microsoft Office PowerPoint</Application>
  <PresentationFormat>Widescreen</PresentationFormat>
  <Paragraphs>30</Paragraphs>
  <Slides>39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Erica Barone Technical Evangelist – Windows &amp; IoT       @_ericabarone        erica.barone@microsoft.com</vt:lpstr>
      <vt:lpstr>PowerPoint Presentation</vt:lpstr>
      <vt:lpstr>The need for real-time processing</vt:lpstr>
      <vt:lpstr>IoT overview</vt:lpstr>
      <vt:lpstr>PowerPoint Presentation</vt:lpstr>
      <vt:lpstr>PowerPoint Presentation</vt:lpstr>
      <vt:lpstr>IoT Device &amp; Cloud Patterns</vt:lpstr>
      <vt:lpstr>IoT Device &amp; Cloud Patterns</vt:lpstr>
      <vt:lpstr>IoT Device &amp; Cloud Patterns</vt:lpstr>
      <vt:lpstr>Microsoft Azure IoT services </vt:lpstr>
      <vt:lpstr>PowerPoint Presentation</vt:lpstr>
      <vt:lpstr>PowerPoint Presentation</vt:lpstr>
      <vt:lpstr>Introducing Azure Event Hubs</vt:lpstr>
      <vt:lpstr>PowerPoint Presentation</vt:lpstr>
      <vt:lpstr>Partitions</vt:lpstr>
      <vt:lpstr>Throughput Units</vt:lpstr>
      <vt:lpstr>Publishers</vt:lpstr>
      <vt:lpstr>Consumer Groups</vt:lpstr>
      <vt:lpstr>Consumers</vt:lpstr>
      <vt:lpstr>Azure Event Hubs Native Integrations</vt:lpstr>
      <vt:lpstr>PowerPoint Presentation</vt:lpstr>
      <vt:lpstr>Stream Analytics: Application Components</vt:lpstr>
      <vt:lpstr>Query Overview</vt:lpstr>
      <vt:lpstr>Query Language - Overview</vt:lpstr>
      <vt:lpstr>Windowing Concepts</vt:lpstr>
      <vt:lpstr>Tumbling Window</vt:lpstr>
      <vt:lpstr>PowerBI See all your data in a single pane of glass Live dashboards and interactive reports</vt:lpstr>
      <vt:lpstr>Visualize your data in new ways New Power BI Visualizations</vt:lpstr>
      <vt:lpstr>Ask questions of your data Natural Language Query</vt:lpstr>
      <vt:lpstr>PowerPoint Presentation</vt:lpstr>
      <vt:lpstr>PowerPoint Presentation</vt:lpstr>
      <vt:lpstr>Why Azure IoT Suite </vt:lpstr>
      <vt:lpstr>IoT projects can be complex</vt:lpstr>
      <vt:lpstr>Microsoft Azure IoT Suite</vt:lpstr>
      <vt:lpstr>Capture and analyze untapped data to transform your business</vt:lpstr>
      <vt:lpstr>Accelerate time to value with preconfigured solutions</vt:lpstr>
      <vt:lpstr>PowerPoint Presentation</vt:lpstr>
      <vt:lpstr>What you get with remote monitoring preconfigured solution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Erica Barone Technical Evangelist – Windows &amp; IoT       @_ericabarone        erica.barone@microsoft.com</dc:title>
  <dc:creator>Erica Barone</dc:creator>
  <cp:lastModifiedBy>Erica Barone</cp:lastModifiedBy>
  <cp:revision>4</cp:revision>
  <dcterms:created xsi:type="dcterms:W3CDTF">2015-10-09T16:54:29Z</dcterms:created>
  <dcterms:modified xsi:type="dcterms:W3CDTF">2015-10-09T17:41:32Z</dcterms:modified>
</cp:coreProperties>
</file>